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C67FD-3FC2-446D-A8B5-0118104A85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F2000-5C32-490F-A463-BDE713A0F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9FB19-D8B3-4E24-9846-E9DF9C3D6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D10ED-50B6-48CA-B7FC-77BECFEE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B0A87-2C89-4517-A77B-B1287F968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77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F784E-D827-4A88-AA40-49C92C1E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58744B-14E3-43C9-8788-2D898AF2D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B57CA-4C06-46C5-AFDE-DAC1AAF6E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EF753-4E07-41C8-9DAB-532FF3CCC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BB9D6-BF9B-44D7-AD24-9AAA1D45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2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EA8D3D-8D47-4DAB-A96C-2C2AF5506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865E55-F3ED-4EEA-A7EC-DDB6B20F0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4B1C3-E0F3-46D4-8AB8-F4F007C0E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3A885-4A0F-42A3-B89D-D4C3E0A8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7B67A-08C0-4AC1-8E4A-B2B1475F9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75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201B-C6C2-4B12-AAED-22AAF6197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AE515-E05B-4ADB-8B5A-12ADF4B94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661C3-9AD0-4E5B-8344-8EB5EB72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ABD68-391C-4402-BBC8-246AD39F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D8D57-2DBE-4B5A-8E44-11ABA52C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15EC7-27DC-4A4A-9F75-01BC4178C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91EE8-4263-4E8F-A474-A6B51FCA7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6D62-F508-48CC-8ADB-49FAEC022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67BFB-6442-4565-83DC-76E3A3196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A34A8-E083-4C7E-B1B0-B71A63DB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8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586D7-8668-47BF-97D7-0210533D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CD374-4844-41BE-93BF-ED59EAB0F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F6BCC-7458-4DD8-A7EB-08C3F9567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55129-5E4B-4429-BFA2-6DC6F730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013636-CED2-4C92-A15A-9EF80955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573CA-F00C-4E1A-B66B-331789B8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1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1997D-5E1A-47BC-A430-A8EF7DC65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4513D-8213-49BD-82E4-FB3851C6C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148DBA-9CB3-4607-BA99-E1497D161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9D77EE-F2EC-431B-9A9A-624E98545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B5D4A6-3769-43AF-92D8-5BD4BD7A78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29AC47-BBAA-4B8F-B4B1-6F0F2BB23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DC8C14-670A-485F-8F96-416E6BDCB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A5B012-77A9-4155-BC7A-839F0EAB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39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A591-BCD1-4767-B83C-BC6609F10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49B4E3-C93C-4D52-BF6D-C3098D6C5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43B037-8A06-4AB6-A750-920FB40C1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1C57B1-985B-4627-A1A9-54242098E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11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4D27D2-8931-403F-9444-93F6C6453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7949-78FF-472A-811A-8A7363B7E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21BA8-695B-4017-BB3C-1991340F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48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2B62F-7245-4C78-8A18-64DA1C2D8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142F8-E9C4-4733-9E5F-539387F76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334DE-6DFD-4528-8907-6CF546D68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E1292-C080-4247-9773-5B83385D2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3CF5C-4A90-4B06-BE45-2E34501A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B1376-178D-4394-976B-A7B743493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31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691A2-A12C-4859-A843-7BBC47A5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3EFA11-FDD7-4B4B-9C85-6FAF6B5AE4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BD75D-4F5B-4637-B155-2055B7754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181CF-CA3C-4630-BFCD-9CBB0490F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293A8-7E02-49EC-90E5-7C8414759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20175-8A73-403C-A53C-19144FB3B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16AB41-5C07-4243-B58C-6A8703952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12440-A481-4CC1-B2C7-A417BA611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6C32B-C2F1-4B72-AC21-314654413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71EAF-8D34-46EE-A616-397B7285992C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CA166-3708-4C40-A2DB-342D21ACC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8715E-246B-4101-9415-23CEE6A5E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7FA03-B182-41FE-AFC1-16B494382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20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BCB52-BF17-4E6C-A162-3208B90A9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Dequeue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10311-DE37-40D2-A274-E58B754FDE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just"/>
            <a:r>
              <a:rPr lang="en-US" dirty="0"/>
              <a:t>Israt Jahan Rinky</a:t>
            </a:r>
          </a:p>
          <a:p>
            <a:pPr algn="just"/>
            <a:r>
              <a:rPr lang="en-US" dirty="0"/>
              <a:t>Lecturer,</a:t>
            </a:r>
          </a:p>
          <a:p>
            <a:pPr algn="just"/>
            <a:r>
              <a:rPr lang="en-US" dirty="0"/>
              <a:t>Dept. of CSE, </a:t>
            </a:r>
            <a:r>
              <a:rPr lang="en-US" dirty="0" err="1"/>
              <a:t>Varendra</a:t>
            </a:r>
            <a:r>
              <a:rPr lang="en-US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1338696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B143AF-D88D-49AD-865E-967A1EE446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15697" y="301357"/>
            <a:ext cx="6057718" cy="5695081"/>
          </a:xfrm>
        </p:spPr>
      </p:pic>
    </p:spTree>
    <p:extLst>
      <p:ext uri="{BB962C8B-B14F-4D97-AF65-F5344CB8AC3E}">
        <p14:creationId xmlns:p14="http://schemas.microsoft.com/office/powerpoint/2010/main" val="222154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B37F6C-3283-4002-8030-4645BF83E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23" y="568324"/>
            <a:ext cx="5477608" cy="379266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16FD0-1BE6-43F1-872D-75C1FC63B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476" y="568323"/>
            <a:ext cx="5172808" cy="366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67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1847D8E00CC648B91B65A9CDBF8FE7" ma:contentTypeVersion="3" ma:contentTypeDescription="Create a new document." ma:contentTypeScope="" ma:versionID="245b4b4dc35086907140a830ff535f8b">
  <xsd:schema xmlns:xsd="http://www.w3.org/2001/XMLSchema" xmlns:xs="http://www.w3.org/2001/XMLSchema" xmlns:p="http://schemas.microsoft.com/office/2006/metadata/properties" xmlns:ns2="60b3d41e-b613-42b0-8ecb-2471a47c7e8a" targetNamespace="http://schemas.microsoft.com/office/2006/metadata/properties" ma:root="true" ma:fieldsID="37d58b5a2fb42fbf6655cfd5cf8c6fa8" ns2:_="">
    <xsd:import namespace="60b3d41e-b613-42b0-8ecb-2471a47c7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b3d41e-b613-42b0-8ecb-2471a47c7e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BA5BEB-7B8A-46E4-AF42-1B9E7B76BDA8}"/>
</file>

<file path=customXml/itemProps2.xml><?xml version="1.0" encoding="utf-8"?>
<ds:datastoreItem xmlns:ds="http://schemas.openxmlformats.org/officeDocument/2006/customXml" ds:itemID="{47982496-7AB4-4D8D-B16A-A47CAC69DFDA}"/>
</file>

<file path=customXml/itemProps3.xml><?xml version="1.0" encoding="utf-8"?>
<ds:datastoreItem xmlns:ds="http://schemas.openxmlformats.org/officeDocument/2006/customXml" ds:itemID="{B2A8B522-C67B-45C4-9586-498454D9E917}"/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13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Dequeue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Dequeue</dc:title>
  <dc:creator>Israt Jahan Rinky</dc:creator>
  <cp:lastModifiedBy>Israt Jahan Rinky</cp:lastModifiedBy>
  <cp:revision>1</cp:revision>
  <dcterms:created xsi:type="dcterms:W3CDTF">2023-11-05T04:32:25Z</dcterms:created>
  <dcterms:modified xsi:type="dcterms:W3CDTF">2023-11-05T04:49:16Z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0x010100321847D8E00CC648B91B65A9CDBF8FE7</vt:lpwstr>
  </property>
</Properties>
</file>

<file path=docProps/thumbnail.jpeg>
</file>